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18288000" cy="10287000"/>
  <p:notesSz cx="6858000" cy="9144000"/>
  <p:embeddedFontLst>
    <p:embeddedFont>
      <p:font typeface="Kozuka Gothic Pro H" panose="020B0800000000000000" pitchFamily="34" charset="-128"/>
      <p:bold r:id="rId17"/>
    </p:embeddedFont>
    <p:embeddedFont>
      <p:font typeface="Adobe Caslon Pro Bold" panose="0205070206050A020403" pitchFamily="18" charset="0"/>
      <p:bold r:id="rId18"/>
      <p:boldItalic r:id="rId19"/>
    </p:embeddedFont>
    <p:embeddedFont>
      <p:font typeface="Bio Rhyme Expanded Ultra-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T Bluescree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00"/>
    <a:srgbClr val="690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69276" cy="10411174"/>
          </a:xfrm>
          <a:custGeom>
            <a:avLst/>
            <a:gdLst/>
            <a:ahLst/>
            <a:cxnLst/>
            <a:rect l="l" t="t" r="r" b="b"/>
            <a:pathLst>
              <a:path w="18569276" h="10411174">
                <a:moveTo>
                  <a:pt x="0" y="0"/>
                </a:moveTo>
                <a:lnTo>
                  <a:pt x="18569276" y="0"/>
                </a:lnTo>
                <a:lnTo>
                  <a:pt x="18569276" y="10411174"/>
                </a:lnTo>
                <a:lnTo>
                  <a:pt x="0" y="10411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7857886" y="-1643929"/>
            <a:ext cx="8144113" cy="10445029"/>
            <a:chOff x="25269" y="723900"/>
            <a:chExt cx="10665257" cy="13732818"/>
          </a:xfrm>
        </p:grpSpPr>
        <p:sp>
          <p:nvSpPr>
            <p:cNvPr id="4" name="TextBox 4"/>
            <p:cNvSpPr txBox="1"/>
            <p:nvPr/>
          </p:nvSpPr>
          <p:spPr>
            <a:xfrm>
              <a:off x="25269" y="723900"/>
              <a:ext cx="10530248" cy="13732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95"/>
                </a:lnSpc>
              </a:pPr>
              <a:endParaRPr lang="en-IN" dirty="0"/>
            </a:p>
            <a:p>
              <a:pPr algn="ctr">
                <a:lnSpc>
                  <a:spcPts val="10569"/>
                </a:lnSpc>
              </a:pPr>
              <a:endParaRPr lang="en-US" sz="7549" dirty="0">
                <a:solidFill>
                  <a:srgbClr val="FFFFFF"/>
                </a:solidFill>
                <a:latin typeface="Bio Rhyme Expanded Ultra-Bold"/>
              </a:endParaRPr>
            </a:p>
            <a:p>
              <a:pPr algn="ctr">
                <a:lnSpc>
                  <a:spcPts val="10569"/>
                </a:lnSpc>
              </a:pPr>
              <a:r>
                <a:rPr lang="en-US" sz="7549" dirty="0">
                  <a:solidFill>
                    <a:srgbClr val="FFFFFF"/>
                  </a:solidFill>
                  <a:latin typeface="Bio Rhyme Expanded Ultra-Bold"/>
                </a:rPr>
                <a:t>Sales</a:t>
              </a:r>
            </a:p>
            <a:p>
              <a:pPr algn="ctr">
                <a:lnSpc>
                  <a:spcPts val="10569"/>
                </a:lnSpc>
              </a:pPr>
              <a:r>
                <a:rPr lang="en-US" sz="7549" dirty="0">
                  <a:solidFill>
                    <a:srgbClr val="FFFFFF"/>
                  </a:solidFill>
                  <a:latin typeface="Bio Rhyme Expanded Ultra-Bold"/>
                </a:rPr>
                <a:t>Analysis using SQL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0888" y="3336125"/>
              <a:ext cx="10169638" cy="6482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695"/>
                </a:lnSpc>
              </a:pPr>
              <a:r>
                <a:rPr lang="en-US" sz="29463" spc="-942" dirty="0">
                  <a:solidFill>
                    <a:srgbClr val="FF8A00"/>
                  </a:solidFill>
                  <a:latin typeface="TT Bluescreens Bold"/>
                </a:rPr>
                <a:t>P I Z Z A</a:t>
              </a:r>
            </a:p>
            <a:p>
              <a:pPr algn="ctr">
                <a:lnSpc>
                  <a:spcPts val="10569"/>
                </a:lnSpc>
              </a:pPr>
              <a:endParaRPr lang="en-US" sz="7549" dirty="0">
                <a:solidFill>
                  <a:srgbClr val="FFFFFF"/>
                </a:solidFill>
                <a:latin typeface="Bio Rhyme Expanded Ultra-Bold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057366C-21BB-47DF-B54B-3A4AA4B407FD}"/>
              </a:ext>
            </a:extLst>
          </p:cNvPr>
          <p:cNvSpPr txBox="1"/>
          <p:nvPr/>
        </p:nvSpPr>
        <p:spPr>
          <a:xfrm>
            <a:off x="14325600" y="9201602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8A00"/>
                </a:solidFill>
                <a:latin typeface="Adobe Caslon Pro Bold" panose="0205070206050A020403" pitchFamily="18" charset="0"/>
              </a:rPr>
              <a:t>By Sanket Taral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" y="-47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B0680-5B92-452C-9DFD-8A1F36CAF354}"/>
              </a:ext>
            </a:extLst>
          </p:cNvPr>
          <p:cNvSpPr txBox="1"/>
          <p:nvPr/>
        </p:nvSpPr>
        <p:spPr>
          <a:xfrm>
            <a:off x="2286000" y="1028700"/>
            <a:ext cx="1379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9) Group the orders by date and calculate the average number of pizzas ordered per day.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A5AE0-CFC4-4621-8BA3-E580D7E0E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41996"/>
            <a:ext cx="10100604" cy="3796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59424-6C35-4818-B376-F5CBF470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551" y="7038082"/>
            <a:ext cx="3503053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E1D13-D2B5-4C76-9B8A-5916B804BD11}"/>
              </a:ext>
            </a:extLst>
          </p:cNvPr>
          <p:cNvSpPr txBox="1"/>
          <p:nvPr/>
        </p:nvSpPr>
        <p:spPr>
          <a:xfrm>
            <a:off x="2286000" y="1028700"/>
            <a:ext cx="137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10) Determine the top 3 most ordered pizza types based on revenue.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E6A8F-52F6-4E2A-8331-EC54A5EE7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331" y="6997125"/>
            <a:ext cx="4091132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EA2CF-035D-4DB1-9C08-4116692F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93" y="2019300"/>
            <a:ext cx="927847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EA7B0-CBF3-4DC0-BD17-A3EA9F776ECE}"/>
              </a:ext>
            </a:extLst>
          </p:cNvPr>
          <p:cNvSpPr txBox="1"/>
          <p:nvPr/>
        </p:nvSpPr>
        <p:spPr>
          <a:xfrm>
            <a:off x="2286000" y="1028700"/>
            <a:ext cx="1379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11) Calculate the percentage contribution of each pizza type to total revenue.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3720C-4508-46DE-BB03-B8E011E90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22" y="7625655"/>
            <a:ext cx="2471057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9CFDF-4090-4CC0-8E4D-650A73037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28837"/>
            <a:ext cx="9299879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EA7B0-CBF3-4DC0-BD17-A3EA9F776ECE}"/>
              </a:ext>
            </a:extLst>
          </p:cNvPr>
          <p:cNvSpPr txBox="1"/>
          <p:nvPr/>
        </p:nvSpPr>
        <p:spPr>
          <a:xfrm>
            <a:off x="2286000" y="1028700"/>
            <a:ext cx="137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12) Analyze the cumulative revenue generated over time.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94C45-7369-43FE-9EED-E5547D443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728" y="5918393"/>
            <a:ext cx="2971800" cy="3349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37CCE-C1B7-42DE-8ED7-33926C263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71" y="2095500"/>
            <a:ext cx="123770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1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EA7B0-CBF3-4DC0-BD17-A3EA9F776ECE}"/>
              </a:ext>
            </a:extLst>
          </p:cNvPr>
          <p:cNvSpPr txBox="1"/>
          <p:nvPr/>
        </p:nvSpPr>
        <p:spPr>
          <a:xfrm>
            <a:off x="2286000" y="1028700"/>
            <a:ext cx="1379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13) Determine the top 3 most ordered pizza types based on revenue for each pizza category.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84596-83F9-48B0-BF5E-AF4E7A315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231" y="6666607"/>
            <a:ext cx="3693523" cy="2738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63E4F-FA8A-41EA-BDBA-127738554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446" y="2324100"/>
            <a:ext cx="130013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7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470-65A5-499F-8CEA-0C2F4E50938F}"/>
              </a:ext>
            </a:extLst>
          </p:cNvPr>
          <p:cNvSpPr txBox="1"/>
          <p:nvPr/>
        </p:nvSpPr>
        <p:spPr>
          <a:xfrm>
            <a:off x="2286000" y="1028700"/>
            <a:ext cx="1249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1) Retrieve the total number of orders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placed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D75E47-3A0F-462F-BECB-F2939653A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24100"/>
            <a:ext cx="7429148" cy="2331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8DF5C-9A83-4A3A-81B2-EA83AD2BC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473" y="5621599"/>
            <a:ext cx="2443275" cy="10287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5F645-8070-49CF-B8CC-46C72E42C64E}"/>
              </a:ext>
            </a:extLst>
          </p:cNvPr>
          <p:cNvSpPr txBox="1"/>
          <p:nvPr/>
        </p:nvSpPr>
        <p:spPr>
          <a:xfrm>
            <a:off x="2286000" y="1028700"/>
            <a:ext cx="1249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2) Calculate the total revenue generated from pizza sales.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39941-E11D-4D43-B863-F30883183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019300"/>
            <a:ext cx="9297899" cy="3417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F11EF-36AB-408D-9F10-59056A4B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825" y="6362700"/>
            <a:ext cx="2446074" cy="12079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A1C7-64E3-45DF-8A95-3A56BBFCB8D0}"/>
              </a:ext>
            </a:extLst>
          </p:cNvPr>
          <p:cNvSpPr txBox="1"/>
          <p:nvPr/>
        </p:nvSpPr>
        <p:spPr>
          <a:xfrm>
            <a:off x="2286000" y="1028700"/>
            <a:ext cx="1249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3) Identify the highest-priced pizza.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6B996-D1C7-4F30-BB65-A2BD60C0B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19300"/>
            <a:ext cx="10594976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BF5B7-7A70-4371-A73F-D9E24E46D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370" y="6210300"/>
            <a:ext cx="3231093" cy="10442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3E29B-F6E6-4511-91BF-DFF24A1B1EF0}"/>
              </a:ext>
            </a:extLst>
          </p:cNvPr>
          <p:cNvSpPr txBox="1"/>
          <p:nvPr/>
        </p:nvSpPr>
        <p:spPr>
          <a:xfrm>
            <a:off x="2286000" y="1028700"/>
            <a:ext cx="1249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4) Identify the most common pizza size ordered.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0C426-1FA2-41ED-81D2-751F5420A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66900"/>
            <a:ext cx="8610600" cy="4788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71CC1-B0C2-4A1D-8A37-97E66E8DC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927" y="7048500"/>
            <a:ext cx="2432473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092-F875-4E70-A68A-8708DA7A68FA}"/>
              </a:ext>
            </a:extLst>
          </p:cNvPr>
          <p:cNvSpPr txBox="1"/>
          <p:nvPr/>
        </p:nvSpPr>
        <p:spPr>
          <a:xfrm>
            <a:off x="2286000" y="1028700"/>
            <a:ext cx="137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5) List the top 5 most ordered pizza types along with their quantities.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7E762-692A-473D-8A01-63783DB2D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43100"/>
            <a:ext cx="9989790" cy="4630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450647-877C-490F-AE4A-39E342C6E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339" y="6902913"/>
            <a:ext cx="3863051" cy="1931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C022B-A010-4DB3-B3E7-A479117A3585}"/>
              </a:ext>
            </a:extLst>
          </p:cNvPr>
          <p:cNvSpPr txBox="1"/>
          <p:nvPr/>
        </p:nvSpPr>
        <p:spPr>
          <a:xfrm>
            <a:off x="2286000" y="1028700"/>
            <a:ext cx="1379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6) Join the necessary tables to find the total quantity of each pizza category ordered.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DF985-04CA-4180-BAD8-917F07846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552700"/>
            <a:ext cx="10267394" cy="3813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C23D2-E5DA-4EF3-B95E-32B6A7533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664" y="6892852"/>
            <a:ext cx="3912730" cy="1682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D73E4-A6CD-4744-92BC-CC919445E4FA}"/>
              </a:ext>
            </a:extLst>
          </p:cNvPr>
          <p:cNvSpPr txBox="1"/>
          <p:nvPr/>
        </p:nvSpPr>
        <p:spPr>
          <a:xfrm>
            <a:off x="2286000" y="1028700"/>
            <a:ext cx="137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7) Determine the distribution of orders by hour of the day.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D4825-F464-4A78-9455-F776120AB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19300"/>
            <a:ext cx="11287856" cy="249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2A24A-C883-48A9-B6BB-D40608A32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700" y="4920740"/>
            <a:ext cx="2279156" cy="4172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75683-08B0-47EB-9BB5-9A0ACBBCEBC0}"/>
              </a:ext>
            </a:extLst>
          </p:cNvPr>
          <p:cNvSpPr txBox="1"/>
          <p:nvPr/>
        </p:nvSpPr>
        <p:spPr>
          <a:xfrm>
            <a:off x="2286000" y="1028700"/>
            <a:ext cx="1379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8) Join relevant tables to find the category-wise distribution of pizzas.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B57AA-49BE-445E-8932-6AFBC0A22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47900"/>
            <a:ext cx="5025126" cy="2602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0F19A-3786-4303-A88B-4015A2638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92" y="5398704"/>
            <a:ext cx="3113534" cy="17259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182</Words>
  <Application>Microsoft Office PowerPoint</Application>
  <PresentationFormat>Custom</PresentationFormat>
  <Paragraphs>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TT Bluescreens Bold</vt:lpstr>
      <vt:lpstr>Bio Rhyme Expanded Ultra-Bold</vt:lpstr>
      <vt:lpstr>Arial</vt:lpstr>
      <vt:lpstr>Adobe Caslon Pro Bold</vt:lpstr>
      <vt:lpstr>Calibri</vt:lpstr>
      <vt:lpstr>Kozuka Gothic Pro 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Burger Presentation</dc:title>
  <cp:lastModifiedBy>sanky9987@outlook.com</cp:lastModifiedBy>
  <cp:revision>11</cp:revision>
  <dcterms:created xsi:type="dcterms:W3CDTF">2006-08-16T00:00:00Z</dcterms:created>
  <dcterms:modified xsi:type="dcterms:W3CDTF">2024-05-29T17:00:00Z</dcterms:modified>
  <dc:identifier>DAGF1Y7MsJA</dc:identifier>
</cp:coreProperties>
</file>